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7166398"/>
              </p:ext>
            </p:extLst>
          </p:nvPr>
        </p:nvGraphicFramePr>
        <p:xfrm>
          <a:off x="180476" y="223710"/>
          <a:ext cx="7025777" cy="304488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Door Kicker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pepper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Big plate with hole in it + 2 stands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Door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50%, 1 headshot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NOTE: targets with NS on the left should be angled to port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3D6B5F7-5CAD-4869-BAD9-3310E23D00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461" y="3397541"/>
            <a:ext cx="6293806" cy="601490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Door Kicker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Door Kicker is a 23 round, 115 point, Comstock course of fire. There are 12 USPSA targets and 1 pepper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door is “locked” with an activator that is activated by the pepper popper. Please check the activator prior to walkthrough and set it the same way every time.</a:t>
            </a:r>
          </a:p>
          <a:p>
            <a:endParaRPr lang="en-US" dirty="0"/>
          </a:p>
          <a:p>
            <a:r>
              <a:rPr lang="en-US" dirty="0"/>
              <a:t>Handgun start position is in start box,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 start box.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1487</TotalTime>
  <Words>198</Words>
  <Application>Microsoft Office PowerPoint</Application>
  <PresentationFormat>Custom</PresentationFormat>
  <Paragraphs>25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2020-09-18T15:28:56Z</dcterms:modified>
  <cp:category>Shooting</cp:category>
</cp:coreProperties>
</file>

<file path=docProps/thumbnail.jpeg>
</file>